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89" d="100"/>
          <a:sy n="89" d="100"/>
        </p:scale>
        <p:origin x="64" y="4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320054-3F50-E4C2-7838-91B34009AD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D869B52-816B-6940-FBCA-54B72A8BA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54C83F-C25D-689C-F4A7-0108D1D9C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61E1D9-5B4D-2564-387B-32BE4CC01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A18FD4-23A3-E9B0-9209-7893F8DA7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241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4DB10-DDF4-4E07-DAD8-2F4463DF5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EF505A-B777-0B13-34EB-32960E764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A6AF2-2D91-0655-75D6-AB62692FD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8E872E-815A-1319-25CB-48E5B4BBF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0AEEA5-2931-51D4-7A1E-2CE764058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401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703863D-B7AD-13B6-487F-03E6305C1C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9CDCA8-7017-DBD2-7E99-2741BCCBD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413C1B-70E2-1971-9F72-6DF94746A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91791A-7DAD-0B9F-476E-048F9928F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8952B7-08DE-D705-8314-3A2629F63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574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4C0BE1-18FA-EE05-43CB-E07C94DE7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7F1895-6457-07C8-2408-4F4B89982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F60873-BD34-86D8-95C4-4A3E70DF6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23C1FC-39AF-1108-3391-A2302BAE1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69B0A2-F2B3-B6FE-A78A-A6EDF5A29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440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547CEE-1503-7308-ABCE-8BA93F6C2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D27DAB-DA1C-EF48-C0BB-87A3C7F96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1D6EE9-6200-0085-9FFF-82F6428C2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AE562A-5272-EDC1-07AE-778F4CECB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2583C4-C6BC-3959-7B6B-EC81C5DE7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5064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2F5F81-8EAC-19D2-6B99-B5BB9604A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63C1B5-C0B3-6C0E-7CA1-A096064B42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2D38CE-2760-842C-FBFD-DE7D64BBB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6A0137-ECE7-C3BD-E055-8BAB5E4B8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CAB1EB-E65D-D0FC-0C85-EE24916AB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8F2A16-FB78-0155-861C-012CBD31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546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702242-4674-06D4-FE6A-F5D0F84DC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6EB6B4-C918-7884-0507-763851157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2F9FE8-E34A-E786-1C48-1D72C98EAC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CE37B8-430C-2427-E92C-147323FD7B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F62D835-F1A8-6EBC-A628-BBDC55BD82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83910F2-D81F-7F13-E24E-FBD5F8D4E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84E5A1-F69E-426C-C3DD-6514E2CE7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61E5B3-5059-EF1A-6388-89A276E44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890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671261-E046-EA9F-A53F-5C26EBAC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4B8BEC8-8505-FC72-F07C-D7D3E80E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F6B78B-3DF5-65B0-AE0D-CC2641E55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D98DCF-E874-183F-4933-D4FE7D0FA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861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07BEE1-D447-965E-4657-A8186811E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DDCBA55-8FA3-6D63-3881-BCA1AD31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CB82A9-437E-A37E-1022-DAC0815EE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16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628631-E6BC-92A8-6571-462883C72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087F29-0533-2C3F-E3AB-5642E20C2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25227E-1705-67C1-FE46-0EAEE47B1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17462C-E883-07F6-62FE-B6EF116E0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9E57995-CF17-E5C5-3B10-5FD1CB6B3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1107B5-36FF-EC04-FE0F-6785863EE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71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C05766-DBBA-B478-FC43-27C6E8ACE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284906D-D0CC-34D0-4270-7C42E13F7A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AD3EF1-2F16-54D1-E6E4-ED8448306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BEDA7E-4E5B-1DE7-F70F-8E4FF5DF1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AB6D7C-EB72-450A-F19E-3E621622F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0E7121-816E-FC02-9E3C-6BA5BCF7D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3134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E4E0E4A-7E41-804F-FDAD-EEAEF31E4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E544E4-649F-58BB-74D7-029D04ED0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9B6747-C278-C22F-2E2A-358824349C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41C44-06F8-4E02-BCAE-4474CE026510}" type="datetimeFigureOut">
              <a:rPr lang="ko-KR" altLang="en-US" smtClean="0"/>
              <a:t>2024-11-04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A8EAC2-4C94-F01B-346B-5501035D1B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78309A-18E6-637C-C154-694D8B3D8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E0C86-E8E5-4657-8F46-1D5F24948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337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2801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8E92E2-5BCA-3FEB-A5CB-EFC6A6361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96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DDFF15-218E-101C-8A64-C32A988EC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7636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181095-F892-00AE-9793-CFE83EBF6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028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DE4272-A240-3A8C-87FA-7132AE874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7631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5B5C1A-2333-0D7B-5836-9278064DC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8231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DF00C2-BAEB-D27A-E99B-761A3AB6F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3310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82B687-7872-83E2-5525-C0AD20051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3175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4EB77E-1D21-8084-2412-6616E4ACC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8187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389B77-11E3-270F-BB4B-268BA9266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5228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B03C2B-0490-2229-8E20-B039F270C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893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3AB011-FA6F-03EF-C3A8-EA1BC8581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776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수지 안</dc:creator>
  <cp:lastModifiedBy>수지 안</cp:lastModifiedBy>
  <cp:revision>1</cp:revision>
  <dcterms:created xsi:type="dcterms:W3CDTF">2024-11-04T13:34:51Z</dcterms:created>
  <dcterms:modified xsi:type="dcterms:W3CDTF">2024-11-04T13:35:06Z</dcterms:modified>
</cp:coreProperties>
</file>

<file path=docProps/thumbnail.jpeg>
</file>